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238" autoAdjust="0"/>
  </p:normalViewPr>
  <p:slideViewPr>
    <p:cSldViewPr snapToObjects="1" showGuides="1">
      <p:cViewPr varScale="1">
        <p:scale>
          <a:sx n="77" d="100"/>
          <a:sy n="77" d="100"/>
        </p:scale>
        <p:origin x="996" y="78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034391" cy="172819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>
              <a:lnSpc>
                <a:spcPts val="3600"/>
              </a:lnSpc>
            </a:pPr>
            <a:r>
              <a:rPr lang="it-IT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Portate la natura a casa nei vostri ricordi o in fotografia, non in valigia!</a:t>
            </a:r>
            <a:endParaRPr lang="fr-FR" sz="40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14287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6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MANTIENI SANA LA NATURA,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it-IT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non portare piante a casa</a:t>
            </a:r>
            <a:endParaRPr lang="en-GB" sz="53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B50D4BA2-B05E-408E-9A7D-A7F457BE2760}"/>
</file>

<file path=customXml/itemProps3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29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43</cp:revision>
  <dcterms:created xsi:type="dcterms:W3CDTF">2023-07-25T13:09:41Z</dcterms:created>
  <dcterms:modified xsi:type="dcterms:W3CDTF">2025-04-25T14:16:42Z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